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2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5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8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9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9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3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0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4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8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83C7-DD95-4A75-9783-F4C21472F96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F2DD-770F-40AD-BDC4-DF10F499C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4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81654" y="486266"/>
            <a:ext cx="73785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“BẬT TÁCH CHÂN, KHÉP CHÂN QUA 7 Ô"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0991" y="4800600"/>
            <a:ext cx="75992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qua 7 ô:</a:t>
            </a:r>
          </a:p>
          <a:p>
            <a:pPr algn="just"/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tách-khép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ô.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ô.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giẫm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CMS\Desktop\kho học liệu toán lá năm học 22-23\Phát triển thể chất\Vận động cơ bản\HÌNH\BẬT TÁCH, KHÉP CHÂ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36" y="1600200"/>
            <a:ext cx="7247946" cy="305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59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2023-03-24T03:30:02Z</dcterms:created>
  <dcterms:modified xsi:type="dcterms:W3CDTF">2023-03-24T03:40:31Z</dcterms:modified>
</cp:coreProperties>
</file>